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88" d="100"/>
          <a:sy n="88" d="100"/>
        </p:scale>
        <p:origin x="-9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202F-6211-7C48-B291-1904B721666C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F01C-14D5-0047-96F0-92046E558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202F-6211-7C48-B291-1904B721666C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F01C-14D5-0047-96F0-92046E558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202F-6211-7C48-B291-1904B721666C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F01C-14D5-0047-96F0-92046E558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202F-6211-7C48-B291-1904B721666C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F01C-14D5-0047-96F0-92046E558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202F-6211-7C48-B291-1904B721666C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F01C-14D5-0047-96F0-92046E558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202F-6211-7C48-B291-1904B721666C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F01C-14D5-0047-96F0-92046E558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202F-6211-7C48-B291-1904B721666C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F01C-14D5-0047-96F0-92046E558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202F-6211-7C48-B291-1904B721666C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F01C-14D5-0047-96F0-92046E558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202F-6211-7C48-B291-1904B721666C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F01C-14D5-0047-96F0-92046E558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202F-6211-7C48-B291-1904B721666C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F01C-14D5-0047-96F0-92046E558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D202F-6211-7C48-B291-1904B721666C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F01C-14D5-0047-96F0-92046E558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D202F-6211-7C48-B291-1904B721666C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CF01C-14D5-0047-96F0-92046E5589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How to Use PowerPoint	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And how not to use it!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Exercise 5: Custom Animation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animate the slides however you want</a:t>
            </a:r>
          </a:p>
          <a:p>
            <a:r>
              <a:rPr lang="en-US" dirty="0" smtClean="0"/>
              <a:t>But I don’t recommend that you animate them like this because it is really annoying</a:t>
            </a:r>
          </a:p>
          <a:p>
            <a:r>
              <a:rPr lang="en-US" dirty="0" smtClean="0"/>
              <a:t>And your presentation will look cheesy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3968115"/>
            <a:ext cx="1911156" cy="2661285"/>
          </a:xfrm>
          <a:prstGeom prst="rect">
            <a:avLst/>
          </a:prstGeom>
          <a:ln w="38100">
            <a:solidFill>
              <a:schemeClr val="bg1">
                <a:alpha val="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3" grpId="1" uiExpand="1" build="p"/>
      <p:bldP spid="3" grpId="2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5: Custom 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Go to “Slide Show” and “Custom Animation”</a:t>
            </a:r>
          </a:p>
          <a:p>
            <a:r>
              <a:rPr lang="en-US" dirty="0" smtClean="0"/>
              <a:t>Highlight Your name</a:t>
            </a:r>
          </a:p>
          <a:p>
            <a:r>
              <a:rPr lang="en-US" dirty="0" smtClean="0"/>
              <a:t>In the Custom animation box, click “Add effect” and select an Entrance effect</a:t>
            </a:r>
          </a:p>
          <a:p>
            <a:r>
              <a:rPr lang="en-US" dirty="0" smtClean="0"/>
              <a:t>Now highlight each line of the second box (with the school, teacher, and date) separately and “Add effect” to each one</a:t>
            </a:r>
          </a:p>
          <a:p>
            <a:r>
              <a:rPr lang="en-US" dirty="0" smtClean="0"/>
              <a:t>For each effect, you can manipulate when it “Starts” and how fast it happens. Play with those settings. </a:t>
            </a:r>
          </a:p>
          <a:p>
            <a:r>
              <a:rPr lang="en-US" dirty="0" smtClean="0"/>
              <a:t>To see your finished product, click the little easel icon and then the arrow key.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/>
              <a:t>P</a:t>
            </a:r>
            <a:r>
              <a:rPr lang="en-US" dirty="0" err="1" smtClean="0"/>
              <a:t>owerpoint</a:t>
            </a:r>
            <a:r>
              <a:rPr lang="en-US" dirty="0" smtClean="0"/>
              <a:t> for?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Digital presentations</a:t>
            </a:r>
          </a:p>
          <a:p>
            <a:pPr lvl="1"/>
            <a:r>
              <a:rPr lang="en-US" dirty="0" smtClean="0"/>
              <a:t>Research presentations</a:t>
            </a:r>
          </a:p>
          <a:p>
            <a:pPr lvl="1"/>
            <a:r>
              <a:rPr lang="en-US" dirty="0" smtClean="0"/>
              <a:t>Lectures</a:t>
            </a:r>
          </a:p>
          <a:p>
            <a:pPr lvl="1"/>
            <a:r>
              <a:rPr lang="en-US" dirty="0" smtClean="0"/>
              <a:t>Sales pitches</a:t>
            </a:r>
          </a:p>
          <a:p>
            <a:pPr lvl="1"/>
            <a:r>
              <a:rPr lang="en-US" dirty="0" smtClean="0"/>
              <a:t>Picture slide shows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can </a:t>
            </a:r>
            <a:r>
              <a:rPr lang="en-US" b="1" dirty="0" err="1" smtClean="0"/>
              <a:t>Powerpoint</a:t>
            </a:r>
            <a:r>
              <a:rPr lang="en-US" b="1" dirty="0" smtClean="0"/>
              <a:t> do?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 can display:</a:t>
            </a:r>
          </a:p>
          <a:p>
            <a:pPr lvl="1"/>
            <a:r>
              <a:rPr lang="en-US" dirty="0" smtClean="0"/>
              <a:t>Pictures</a:t>
            </a:r>
          </a:p>
          <a:p>
            <a:pPr lvl="1"/>
            <a:r>
              <a:rPr lang="en-US" dirty="0" smtClean="0"/>
              <a:t>Audio</a:t>
            </a:r>
          </a:p>
          <a:p>
            <a:pPr lvl="1"/>
            <a:r>
              <a:rPr lang="en-US" dirty="0" smtClean="0"/>
              <a:t>Video</a:t>
            </a:r>
          </a:p>
          <a:p>
            <a:r>
              <a:rPr lang="en-US" dirty="0" smtClean="0"/>
              <a:t>You can manipulate:</a:t>
            </a:r>
          </a:p>
          <a:p>
            <a:pPr lvl="1"/>
            <a:r>
              <a:rPr lang="en-US" dirty="0" smtClean="0"/>
              <a:t>Fonts</a:t>
            </a:r>
          </a:p>
          <a:p>
            <a:pPr lvl="1"/>
            <a:r>
              <a:rPr lang="en-US" dirty="0" smtClean="0"/>
              <a:t>Backgrounds</a:t>
            </a:r>
          </a:p>
          <a:p>
            <a:pPr lvl="1"/>
            <a:r>
              <a:rPr lang="en-US" dirty="0" smtClean="0"/>
              <a:t>Slide transitions</a:t>
            </a:r>
          </a:p>
          <a:p>
            <a:pPr lvl="1"/>
            <a:r>
              <a:rPr lang="en-US" dirty="0" smtClean="0"/>
              <a:t>Custom slide animations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 good </a:t>
            </a:r>
            <a:r>
              <a:rPr lang="en-US" b="1" dirty="0" err="1" smtClean="0"/>
              <a:t>Powerpoint</a:t>
            </a:r>
            <a:r>
              <a:rPr lang="en-US" b="1" dirty="0" smtClean="0"/>
              <a:t> Presentation: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Portrays ideas in a logical order</a:t>
            </a:r>
          </a:p>
          <a:p>
            <a:r>
              <a:rPr lang="en-US" dirty="0" smtClean="0"/>
              <a:t>Has as few words as necessary</a:t>
            </a:r>
          </a:p>
          <a:p>
            <a:r>
              <a:rPr lang="en-US" dirty="0" smtClean="0"/>
              <a:t>Has interesting and appropriate graphics for every slide</a:t>
            </a:r>
          </a:p>
          <a:p>
            <a:r>
              <a:rPr lang="en-US" dirty="0" smtClean="0"/>
              <a:t>Is not too crazy!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1: Basic Formatting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on your first slide</a:t>
            </a:r>
          </a:p>
          <a:p>
            <a:r>
              <a:rPr lang="en-US" dirty="0" smtClean="0"/>
              <a:t>Type your name in the first box</a:t>
            </a:r>
          </a:p>
          <a:p>
            <a:r>
              <a:rPr lang="en-US" dirty="0" smtClean="0"/>
              <a:t>In the second box, type your school name, your teacher’s name, and the data</a:t>
            </a:r>
          </a:p>
          <a:p>
            <a:r>
              <a:rPr lang="en-US" dirty="0" smtClean="0"/>
              <a:t>Highlight the text in the boxes, then go to “Format” then “Font” and change the font</a:t>
            </a:r>
          </a:p>
          <a:p>
            <a:r>
              <a:rPr lang="en-US" dirty="0" smtClean="0"/>
              <a:t>Go to “Format” then “Slide Background” and change the color of your slide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2: Slideshows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“Insert” and then “New slide.”</a:t>
            </a:r>
          </a:p>
          <a:p>
            <a:r>
              <a:rPr lang="en-US" dirty="0" smtClean="0"/>
              <a:t>Have your partner do Exercise 1 on the new slide. Now you should have 2 slides.</a:t>
            </a:r>
          </a:p>
          <a:p>
            <a:r>
              <a:rPr lang="en-US" dirty="0" smtClean="0"/>
              <a:t>Click on the first slide.</a:t>
            </a:r>
          </a:p>
          <a:p>
            <a:r>
              <a:rPr lang="en-US" dirty="0" smtClean="0"/>
              <a:t>In the lower left hand corner, click the little icon that looks like an easel and then scroll through your slides with the rightward-pointing arrow key on your keyboard.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3: Inserting Pictures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Minimize your </a:t>
            </a:r>
            <a:r>
              <a:rPr lang="en-US" dirty="0" err="1" smtClean="0"/>
              <a:t>Powerpoint</a:t>
            </a:r>
            <a:r>
              <a:rPr lang="en-US" dirty="0" smtClean="0"/>
              <a:t> window.</a:t>
            </a:r>
          </a:p>
          <a:p>
            <a:r>
              <a:rPr lang="en-US" dirty="0" smtClean="0"/>
              <a:t>Go to Google Images.</a:t>
            </a:r>
          </a:p>
          <a:p>
            <a:r>
              <a:rPr lang="en-US" dirty="0" smtClean="0"/>
              <a:t>Search for a picture of something you like: animal, sport, car, whatever.</a:t>
            </a:r>
          </a:p>
          <a:p>
            <a:r>
              <a:rPr lang="en-US" dirty="0" smtClean="0"/>
              <a:t>Right click and “copy.”</a:t>
            </a:r>
          </a:p>
          <a:p>
            <a:r>
              <a:rPr lang="en-US" dirty="0" smtClean="0"/>
              <a:t>Maximize your </a:t>
            </a:r>
            <a:r>
              <a:rPr lang="en-US" dirty="0" err="1" smtClean="0"/>
              <a:t>Powerpoint</a:t>
            </a:r>
            <a:r>
              <a:rPr lang="en-US" dirty="0" smtClean="0"/>
              <a:t> window.</a:t>
            </a:r>
          </a:p>
          <a:p>
            <a:r>
              <a:rPr lang="en-US" dirty="0" smtClean="0"/>
              <a:t>Rick click on the slide where you want the picture and “paste.”</a:t>
            </a:r>
          </a:p>
          <a:p>
            <a:r>
              <a:rPr lang="en-US" dirty="0" smtClean="0"/>
              <a:t>Switch partners and repeat.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76200"/>
            <a:ext cx="8229600" cy="1143000"/>
          </a:xfrm>
        </p:spPr>
        <p:txBody>
          <a:bodyPr/>
          <a:lstStyle/>
          <a:p>
            <a:r>
              <a:rPr lang="en-US" dirty="0" smtClean="0"/>
              <a:t>Exercise 4: Manipulating Pictures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Shrink or expand it to the size you want by dragging the boxes in the corner of the picture.</a:t>
            </a:r>
          </a:p>
          <a:p>
            <a:r>
              <a:rPr lang="en-US" dirty="0" smtClean="0"/>
              <a:t>Double click on your picture.</a:t>
            </a:r>
          </a:p>
          <a:p>
            <a:r>
              <a:rPr lang="en-US" dirty="0" smtClean="0"/>
              <a:t>If you need to crop it go to “View” then “Toolbars” then “Picture Toolbar.”</a:t>
            </a:r>
          </a:p>
          <a:p>
            <a:r>
              <a:rPr lang="en-US" dirty="0" smtClean="0"/>
              <a:t>Add a border to your picture by changing the settings for lines.</a:t>
            </a:r>
          </a:p>
          <a:p>
            <a:r>
              <a:rPr lang="en-US" dirty="0" smtClean="0"/>
              <a:t>Switch partners and repeat.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2444" y="76200"/>
            <a:ext cx="1149156" cy="1600200"/>
          </a:xfrm>
          <a:prstGeom prst="rect">
            <a:avLst/>
          </a:prstGeom>
          <a:ln w="76200">
            <a:solidFill>
              <a:schemeClr val="bg1">
                <a:alpha val="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Exercise 5: Custom Animation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Use animation to bring text and pictures in and out of one slide without changing the slide</a:t>
            </a:r>
          </a:p>
          <a:p>
            <a:r>
              <a:rPr lang="en-US" dirty="0" smtClean="0"/>
              <a:t>This is very useful for gradually adding text to a slide so it doesn’t look cluttered.</a:t>
            </a:r>
          </a:p>
          <a:p>
            <a:r>
              <a:rPr lang="en-US" dirty="0" smtClean="0"/>
              <a:t>For example, this slide is getting really cluttered.</a:t>
            </a:r>
          </a:p>
          <a:p>
            <a:r>
              <a:rPr lang="en-US" dirty="0" smtClean="0"/>
              <a:t>OMG there is too much going on.</a:t>
            </a:r>
          </a:p>
          <a:p>
            <a:r>
              <a:rPr lang="en-US" dirty="0" smtClean="0"/>
              <a:t>It’s really hard to read!</a:t>
            </a:r>
          </a:p>
          <a:p>
            <a:r>
              <a:rPr lang="en-US" dirty="0" smtClean="0"/>
              <a:t>No more bullet points</a:t>
            </a:r>
          </a:p>
          <a:p>
            <a:r>
              <a:rPr lang="en-US" dirty="0" smtClean="0"/>
              <a:t>Stop! I can’t take it anymore!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4644" y="3968115"/>
            <a:ext cx="1911156" cy="2661285"/>
          </a:xfrm>
          <a:prstGeom prst="rect">
            <a:avLst/>
          </a:prstGeom>
          <a:ln w="38100">
            <a:solidFill>
              <a:schemeClr val="bg1">
                <a:alpha val="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562</Words>
  <Application>Microsoft Office PowerPoint</Application>
  <PresentationFormat>On-screen Show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How to Use PowerPoint </vt:lpstr>
      <vt:lpstr>What is Powerpoint for?</vt:lpstr>
      <vt:lpstr>What can Powerpoint do?</vt:lpstr>
      <vt:lpstr>A good Powerpoint Presentation:</vt:lpstr>
      <vt:lpstr>Exercise 1: Basic Formatting</vt:lpstr>
      <vt:lpstr>Exercise 2: Slideshows</vt:lpstr>
      <vt:lpstr>Exercise 3: Inserting Pictures </vt:lpstr>
      <vt:lpstr>Exercise 4: Manipulating Pictures</vt:lpstr>
      <vt:lpstr>Exercise 5: Custom Animation</vt:lpstr>
      <vt:lpstr>Exercise 5: Custom Animation</vt:lpstr>
      <vt:lpstr>Exercise 5: Custom Animation</vt:lpstr>
    </vt:vector>
  </TitlesOfParts>
  <Company>University of California, Davis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Use PowerPoint</dc:title>
  <dc:creator>Tawny Mata</dc:creator>
  <cp:lastModifiedBy>Michelle Chow</cp:lastModifiedBy>
  <cp:revision>2</cp:revision>
  <dcterms:created xsi:type="dcterms:W3CDTF">2009-12-10T22:35:48Z</dcterms:created>
  <dcterms:modified xsi:type="dcterms:W3CDTF">2010-03-02T18:50:43Z</dcterms:modified>
</cp:coreProperties>
</file>