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E224-8DD9-EA47-8EBA-178C50D75F3D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7428-A4CD-444F-A991-44CADCBED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5499"/>
            <a:ext cx="7772400" cy="1470025"/>
          </a:xfrm>
        </p:spPr>
        <p:txBody>
          <a:bodyPr/>
          <a:lstStyle/>
          <a:p>
            <a:r>
              <a:rPr lang="en-US" dirty="0" smtClean="0"/>
              <a:t>Forming Scientific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43604"/>
            <a:ext cx="7772400" cy="1752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From field observations to research projects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646" y="2454275"/>
            <a:ext cx="3119120" cy="1949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5 Minutes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Re-read the questions you turned in last week</a:t>
            </a:r>
          </a:p>
          <a:p>
            <a:r>
              <a:rPr lang="en-US" dirty="0" smtClean="0"/>
              <a:t>Turn over you index card and read my comments</a:t>
            </a:r>
          </a:p>
          <a:p>
            <a:r>
              <a:rPr lang="en-US" dirty="0" smtClean="0"/>
              <a:t>Raise your hand if you do not understand my comments and someone will come help </a:t>
            </a:r>
            <a:r>
              <a:rPr lang="en-US" dirty="0" smtClean="0"/>
              <a:t>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1"/>
            <a:ext cx="8229600" cy="1143000"/>
          </a:xfrm>
        </p:spPr>
        <p:txBody>
          <a:bodyPr/>
          <a:lstStyle/>
          <a:p>
            <a:r>
              <a:rPr lang="en-US" b="1" dirty="0" smtClean="0"/>
              <a:t>“Fact”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556"/>
            <a:ext cx="8229600" cy="531756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Example: “How many spiders live in the grass?”</a:t>
            </a:r>
          </a:p>
          <a:p>
            <a:r>
              <a:rPr lang="en-US" dirty="0" smtClean="0"/>
              <a:t>What data would you collect to answer this question?</a:t>
            </a:r>
          </a:p>
          <a:p>
            <a:pPr lvl="1"/>
            <a:r>
              <a:rPr lang="en-US" dirty="0" smtClean="0"/>
              <a:t>Number of spiders found in your nets or traps.</a:t>
            </a:r>
          </a:p>
          <a:p>
            <a:r>
              <a:rPr lang="en-US" dirty="0" smtClean="0"/>
              <a:t>What would your hypothesis be?</a:t>
            </a:r>
          </a:p>
          <a:p>
            <a:pPr lvl="1"/>
            <a:r>
              <a:rPr lang="en-US" dirty="0" smtClean="0"/>
              <a:t>It’s hard to make one. Guessing the number of species is kind of like guessing the number of jelly beans in a jar. You may be able to guess how many spiders there are, but it won’t tell you anything about </a:t>
            </a:r>
            <a:r>
              <a:rPr lang="en-US" i="1" dirty="0" smtClean="0"/>
              <a:t>why</a:t>
            </a:r>
            <a:r>
              <a:rPr lang="en-US" dirty="0" smtClean="0"/>
              <a:t> there are so many or so few.</a:t>
            </a:r>
          </a:p>
          <a:p>
            <a:r>
              <a:rPr lang="en-US" dirty="0" smtClean="0"/>
              <a:t>How could you make this a scientific question?</a:t>
            </a:r>
          </a:p>
          <a:p>
            <a:pPr lvl="1"/>
            <a:r>
              <a:rPr lang="en-US" dirty="0" smtClean="0"/>
              <a:t>Think about what factors in the environment matter to spiders.</a:t>
            </a:r>
          </a:p>
          <a:p>
            <a:pPr lvl="1"/>
            <a:r>
              <a:rPr lang="en-US" dirty="0" smtClean="0"/>
              <a:t>Think about how those factors vary between habitats.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“Comparison”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67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Example: “Are certain areas better for mushrooms than others?”</a:t>
            </a:r>
          </a:p>
          <a:p>
            <a:r>
              <a:rPr lang="en-US" dirty="0" smtClean="0"/>
              <a:t>This question is very broad. Think about:</a:t>
            </a:r>
          </a:p>
          <a:p>
            <a:pPr lvl="1"/>
            <a:r>
              <a:rPr lang="en-US" dirty="0" smtClean="0"/>
              <a:t>What determines where mushrooms grow?</a:t>
            </a:r>
          </a:p>
          <a:p>
            <a:pPr lvl="1"/>
            <a:r>
              <a:rPr lang="en-US" dirty="0" smtClean="0"/>
              <a:t>What are some examples of areas with different environmental conditions important to mushrooms?</a:t>
            </a:r>
          </a:p>
          <a:p>
            <a:r>
              <a:rPr lang="en-US" dirty="0" smtClean="0"/>
              <a:t>Restate your question to be more specific, knowing what you know about mushrooms and the different habitats in </a:t>
            </a:r>
            <a:r>
              <a:rPr lang="en-US" dirty="0" err="1" smtClean="0"/>
              <a:t>Tomales</a:t>
            </a:r>
            <a:endParaRPr lang="en-US" dirty="0" smtClean="0"/>
          </a:p>
          <a:p>
            <a:pPr lvl="1"/>
            <a:r>
              <a:rPr lang="en-US" dirty="0" smtClean="0"/>
              <a:t>Are mushrooms more dense in mostly shady areas?</a:t>
            </a:r>
          </a:p>
          <a:p>
            <a:pPr lvl="1"/>
            <a:r>
              <a:rPr lang="en-US" dirty="0" smtClean="0"/>
              <a:t>Are mushrooms more dense in grazed or </a:t>
            </a:r>
            <a:r>
              <a:rPr lang="en-US" dirty="0" err="1" smtClean="0"/>
              <a:t>ungrazed</a:t>
            </a:r>
            <a:r>
              <a:rPr lang="en-US" dirty="0" smtClean="0"/>
              <a:t> areas?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“Why?”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Example: “Why are there a lot of little clovers under the tree?”</a:t>
            </a:r>
          </a:p>
          <a:p>
            <a:r>
              <a:rPr lang="en-US" dirty="0" smtClean="0"/>
              <a:t>Think about reasons for this pattern</a:t>
            </a:r>
          </a:p>
          <a:p>
            <a:pPr lvl="1"/>
            <a:r>
              <a:rPr lang="en-US" dirty="0" smtClean="0"/>
              <a:t>What is the environment like under a tree?</a:t>
            </a:r>
          </a:p>
          <a:p>
            <a:pPr lvl="1"/>
            <a:r>
              <a:rPr lang="en-US" dirty="0" smtClean="0"/>
              <a:t>What is the environment like out in an open field?</a:t>
            </a:r>
          </a:p>
          <a:p>
            <a:r>
              <a:rPr lang="en-US" dirty="0" smtClean="0"/>
              <a:t>Think about a more specific question</a:t>
            </a:r>
          </a:p>
          <a:p>
            <a:pPr lvl="1"/>
            <a:r>
              <a:rPr lang="en-US" dirty="0" smtClean="0"/>
              <a:t>Example: Are clovers more dense in shady habitats?</a:t>
            </a:r>
          </a:p>
          <a:p>
            <a:pPr lvl="1"/>
            <a:r>
              <a:rPr lang="en-US" dirty="0" smtClean="0"/>
              <a:t>Example: Are clovers more dense in moist habitats?</a:t>
            </a:r>
          </a:p>
          <a:p>
            <a:pPr lvl="1"/>
            <a:r>
              <a:rPr lang="en-US" dirty="0" smtClean="0"/>
              <a:t>Example: Are clovers more dense under certain tree species?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“How?”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Example: “How does grazing affect nutrients in a stream?”</a:t>
            </a:r>
          </a:p>
          <a:p>
            <a:r>
              <a:rPr lang="en-US" dirty="0" smtClean="0"/>
              <a:t>Think about the reasons grazing might affect nutrients in a stream</a:t>
            </a:r>
          </a:p>
          <a:p>
            <a:pPr lvl="1"/>
            <a:r>
              <a:rPr lang="en-US" dirty="0" smtClean="0"/>
              <a:t>How do cattle and sheep affect the nutrient cycle through their diet?</a:t>
            </a:r>
          </a:p>
          <a:p>
            <a:pPr lvl="1"/>
            <a:r>
              <a:rPr lang="en-US" dirty="0" smtClean="0"/>
              <a:t>How do cattle and sheep affect the nutrient cycle through their behavior?</a:t>
            </a:r>
          </a:p>
          <a:p>
            <a:r>
              <a:rPr lang="en-US" dirty="0" smtClean="0"/>
              <a:t>Now think about specific questions based on those facts</a:t>
            </a:r>
          </a:p>
          <a:p>
            <a:pPr lvl="1"/>
            <a:r>
              <a:rPr lang="en-US" dirty="0" smtClean="0"/>
              <a:t>Do cattle and sheep increase nitrogen inputs into streams?</a:t>
            </a:r>
          </a:p>
          <a:p>
            <a:pPr lvl="1"/>
            <a:r>
              <a:rPr lang="en-US" dirty="0" smtClean="0"/>
              <a:t>Do cattle and sheep increase the turbidity of streams?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425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Forming Scientific Questions</vt:lpstr>
      <vt:lpstr>Take 5 Minutes</vt:lpstr>
      <vt:lpstr>“Fact” Questions</vt:lpstr>
      <vt:lpstr>“Comparison” Questions</vt:lpstr>
      <vt:lpstr>“Why?” Questions</vt:lpstr>
      <vt:lpstr>“How?” Questions</vt:lpstr>
    </vt:vector>
  </TitlesOfParts>
  <Company>University of California,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Forming Scientific Questions</dc:title>
  <dc:creator>Tawny Mata</dc:creator>
  <cp:lastModifiedBy>Tawny Mata</cp:lastModifiedBy>
  <cp:revision>12</cp:revision>
  <dcterms:created xsi:type="dcterms:W3CDTF">2010-06-02T21:13:17Z</dcterms:created>
  <dcterms:modified xsi:type="dcterms:W3CDTF">2010-06-02T21:38:09Z</dcterms:modified>
</cp:coreProperties>
</file>