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49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2" autoAdjust="0"/>
    <p:restoredTop sz="94655" autoAdjust="0"/>
  </p:normalViewPr>
  <p:slideViewPr>
    <p:cSldViewPr snapToObjects="1">
      <p:cViewPr varScale="1">
        <p:scale>
          <a:sx n="91" d="100"/>
          <a:sy n="91" d="100"/>
        </p:scale>
        <p:origin x="-7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AE4C27-B40E-0448-8409-AFF9E5ABEB1E}" type="datetimeFigureOut">
              <a:rPr lang="en-US" smtClean="0"/>
              <a:pPr/>
              <a:t>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D0E043E-D411-9C43-8267-BAF747B1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You can be a Scientist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/>
              <a:t>Doing independent research in ecology</a:t>
            </a:r>
            <a:endParaRPr lang="en-US" sz="2800" b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Thought Swap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science?</a:t>
            </a:r>
          </a:p>
          <a:p>
            <a:r>
              <a:rPr lang="en-US" dirty="0" smtClean="0"/>
              <a:t>What makes a question scientific?</a:t>
            </a:r>
          </a:p>
          <a:p>
            <a:r>
              <a:rPr lang="en-US" dirty="0" smtClean="0"/>
              <a:t>Briefly describe an example of scientific research you did in the past?</a:t>
            </a:r>
          </a:p>
          <a:p>
            <a:r>
              <a:rPr lang="en-US" dirty="0" smtClean="0"/>
              <a:t>What are the biggest challenges in doing scientific research?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905000"/>
            <a:ext cx="7612064" cy="4182035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3000" dirty="0" smtClean="0"/>
              <a:t>Formulate an interesting, testable question in ecology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Design methods to test that question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Collect accurate data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Analyze your data to come up with a result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Present your work at a conference at Bodega Marine Laboratory</a:t>
            </a:r>
            <a:endParaRPr lang="en-US" sz="30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1: The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Make observations and note patterns</a:t>
            </a:r>
          </a:p>
          <a:p>
            <a:r>
              <a:rPr lang="en-US" sz="3000" dirty="0" smtClean="0"/>
              <a:t>Formulate a question and hypothesis</a:t>
            </a:r>
          </a:p>
          <a:p>
            <a:pPr lvl="1"/>
            <a:r>
              <a:rPr lang="en-US" sz="3000" b="1" dirty="0" smtClean="0"/>
              <a:t>Hypothesis: </a:t>
            </a:r>
            <a:r>
              <a:rPr lang="en-US" sz="3000" dirty="0" smtClean="0"/>
              <a:t>an educated guess based on logic or prior evidence</a:t>
            </a:r>
          </a:p>
          <a:p>
            <a:r>
              <a:rPr lang="en-US" sz="3000" dirty="0" smtClean="0"/>
              <a:t>Present your question and hypothesis to your peers for feedback</a:t>
            </a:r>
            <a:endParaRPr lang="en-US" sz="30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2: The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Must be able to answer your question</a:t>
            </a:r>
          </a:p>
          <a:p>
            <a:r>
              <a:rPr lang="en-US" sz="3000" dirty="0" smtClean="0"/>
              <a:t>Must be analyzable</a:t>
            </a:r>
          </a:p>
          <a:p>
            <a:r>
              <a:rPr lang="en-US" sz="3000" dirty="0" smtClean="0"/>
              <a:t>Must be feasible in a limited amount of time (2 weeks)</a:t>
            </a:r>
          </a:p>
          <a:p>
            <a:r>
              <a:rPr lang="en-US" sz="3000" dirty="0" smtClean="0"/>
              <a:t>Must use materials we have or can buy cheaply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 3: The Data Collection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You will have about 2 weeks</a:t>
            </a:r>
          </a:p>
          <a:p>
            <a:r>
              <a:rPr lang="en-US" sz="3000" dirty="0" smtClean="0"/>
              <a:t>You will want to be as accurate as possible</a:t>
            </a:r>
          </a:p>
          <a:p>
            <a:r>
              <a:rPr lang="en-US" sz="3000" dirty="0" smtClean="0"/>
              <a:t>You will have some class time to collect data</a:t>
            </a:r>
          </a:p>
          <a:p>
            <a:r>
              <a:rPr lang="en-US" sz="3000" dirty="0" smtClean="0"/>
              <a:t>You may have to or want to work on your project outside of class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 4: Analyzing Your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Input your data</a:t>
            </a:r>
          </a:p>
          <a:p>
            <a:r>
              <a:rPr lang="en-US" sz="3000" dirty="0" smtClean="0"/>
              <a:t>Analyze using your Excel skills</a:t>
            </a:r>
          </a:p>
          <a:p>
            <a:r>
              <a:rPr lang="en-US" sz="3000" dirty="0" smtClean="0"/>
              <a:t>Produce figures that tell a story about your results</a:t>
            </a:r>
            <a:endParaRPr lang="en-US" sz="30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163" y="79468"/>
            <a:ext cx="8148637" cy="1417638"/>
          </a:xfrm>
        </p:spPr>
        <p:txBody>
          <a:bodyPr/>
          <a:lstStyle/>
          <a:p>
            <a:r>
              <a:rPr lang="en-US" b="1" dirty="0" smtClean="0"/>
              <a:t>Part 5: Presenting Your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Complete a journal article on your research as individuals</a:t>
            </a:r>
          </a:p>
          <a:p>
            <a:r>
              <a:rPr lang="en-US" sz="3000" dirty="0" smtClean="0"/>
              <a:t>Create a group presentation of your research</a:t>
            </a:r>
          </a:p>
          <a:p>
            <a:r>
              <a:rPr lang="en-US" sz="3000" dirty="0" smtClean="0"/>
              <a:t>Present your research at a conference of </a:t>
            </a:r>
            <a:r>
              <a:rPr lang="en-US" sz="3000" dirty="0" err="1" smtClean="0"/>
              <a:t>Tomales</a:t>
            </a:r>
            <a:r>
              <a:rPr lang="en-US" sz="3000" dirty="0" smtClean="0"/>
              <a:t> and other high schools at the Bodega Marine Laboratory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142</TotalTime>
  <Words>262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Habitat</vt:lpstr>
      <vt:lpstr>You can be a Scientist</vt:lpstr>
      <vt:lpstr>Thought Swap</vt:lpstr>
      <vt:lpstr>Our Goals</vt:lpstr>
      <vt:lpstr>Part 1: The Question</vt:lpstr>
      <vt:lpstr>Part 2: The Methods</vt:lpstr>
      <vt:lpstr>Part 3: The Data Collection</vt:lpstr>
      <vt:lpstr>Part 4: Analyzing Your Data</vt:lpstr>
      <vt:lpstr>Part 5: Presenting Your Data</vt:lpstr>
    </vt:vector>
  </TitlesOfParts>
  <Company>University of California,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be a Scientist</dc:title>
  <dc:creator>Tawny Mata</dc:creator>
  <cp:lastModifiedBy>Tawny Mata</cp:lastModifiedBy>
  <cp:revision>4</cp:revision>
  <dcterms:created xsi:type="dcterms:W3CDTF">2010-01-11T01:05:09Z</dcterms:created>
  <dcterms:modified xsi:type="dcterms:W3CDTF">2010-01-11T01:21:45Z</dcterms:modified>
</cp:coreProperties>
</file>